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0B412-5DB3-4E86-8A6B-4F1300153C98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E51FC-5810-4721-BA54-E6469F9557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6209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51FC-5810-4721-BA54-E6469F9557D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72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E51FC-5810-4721-BA54-E6469F9557D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424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19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58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04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67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734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593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72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25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119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09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6A6E2-CCFC-430C-A4D0-7B72FCC33605}" type="datetimeFigureOut">
              <a:rPr lang="fr-FR" smtClean="0"/>
              <a:t>28/06/2018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5EFB3-A6ED-4351-999E-A42E7ADB09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44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C:\Users\Utilisateur\Documents\diapo\51dJGBtZMlL._UL1500_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71" y="34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83568" y="2696700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Castellar" pitchFamily="18" charset="0"/>
              </a:rPr>
              <a:t>VOYAGE EN ANGLETERRE</a:t>
            </a:r>
          </a:p>
          <a:p>
            <a:pPr algn="ctr"/>
            <a:r>
              <a:rPr lang="fr-FR" sz="2800" b="1" dirty="0" smtClean="0">
                <a:latin typeface="Castellar" pitchFamily="18" charset="0"/>
              </a:rPr>
              <a:t>5°1/5°3</a:t>
            </a:r>
          </a:p>
          <a:p>
            <a:pPr algn="ctr"/>
            <a:r>
              <a:rPr lang="fr-FR" sz="2800" b="1" dirty="0" smtClean="0">
                <a:latin typeface="Castellar" pitchFamily="18" charset="0"/>
              </a:rPr>
              <a:t>2017/2018</a:t>
            </a:r>
            <a:endParaRPr lang="fr-FR" sz="2800" b="1" dirty="0">
              <a:latin typeface="Castellar" pitchFamily="18" charset="0"/>
            </a:endParaRPr>
          </a:p>
        </p:txBody>
      </p:sp>
      <p:pic>
        <p:nvPicPr>
          <p:cNvPr id="4" name="beatles-let-it-be-197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56176" y="4081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6"/>
            <a:ext cx="9144000" cy="6858000"/>
          </a:xfrm>
        </p:spPr>
      </p:pic>
      <p:sp>
        <p:nvSpPr>
          <p:cNvPr id="6" name="ZoneTexte 5"/>
          <p:cNvSpPr txBox="1"/>
          <p:nvPr/>
        </p:nvSpPr>
        <p:spPr>
          <a:xfrm>
            <a:off x="4578896" y="6027003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Castellar" pitchFamily="18" charset="0"/>
              </a:rPr>
              <a:t>GLASTONBURY</a:t>
            </a:r>
          </a:p>
          <a:p>
            <a:pPr algn="r"/>
            <a:r>
              <a:rPr lang="fr-FR" sz="2000" b="1" dirty="0" smtClean="0">
                <a:solidFill>
                  <a:schemeClr val="bg1"/>
                </a:solidFill>
                <a:latin typeface="Castellar" pitchFamily="18" charset="0"/>
              </a:rPr>
              <a:t>Glastonbury </a:t>
            </a:r>
            <a:r>
              <a:rPr lang="fr-FR" sz="2000" b="1" dirty="0" err="1" smtClean="0">
                <a:solidFill>
                  <a:schemeClr val="bg1"/>
                </a:solidFill>
                <a:latin typeface="Castellar" pitchFamily="18" charset="0"/>
              </a:rPr>
              <a:t>abbey</a:t>
            </a:r>
            <a:endParaRPr lang="fr-FR" sz="2000" b="1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4"/>
            <a:ext cx="9144000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5538486" y="6027003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latin typeface="Castellar" pitchFamily="18" charset="0"/>
              </a:rPr>
              <a:t>TINTAGEL</a:t>
            </a:r>
          </a:p>
          <a:p>
            <a:pPr algn="r"/>
            <a:r>
              <a:rPr lang="fr-FR" sz="2000" b="1" dirty="0" smtClean="0">
                <a:latin typeface="Castellar" pitchFamily="18" charset="0"/>
              </a:rPr>
              <a:t>Château de </a:t>
            </a:r>
            <a:r>
              <a:rPr lang="fr-FR" sz="2000" b="1" dirty="0" err="1" smtClean="0">
                <a:latin typeface="Castellar" pitchFamily="18" charset="0"/>
              </a:rPr>
              <a:t>tintagel</a:t>
            </a:r>
            <a:endParaRPr lang="fr-FR" sz="2000" b="1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52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20258" y="866172"/>
            <a:ext cx="6847803" cy="5135853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51920" y="5931024"/>
            <a:ext cx="3329810" cy="926976"/>
          </a:xfrm>
        </p:spPr>
        <p:txBody>
          <a:bodyPr>
            <a:normAutofit fontScale="90000"/>
          </a:bodyPr>
          <a:lstStyle/>
          <a:p>
            <a:pPr algn="r"/>
            <a:r>
              <a:rPr lang="fr-FR" sz="2800" b="1" dirty="0" smtClean="0">
                <a:latin typeface="Castellar" pitchFamily="18" charset="0"/>
              </a:rPr>
              <a:t>WINCHESTER</a:t>
            </a:r>
            <a:br>
              <a:rPr lang="fr-FR" sz="2800" b="1" dirty="0" smtClean="0">
                <a:latin typeface="Castellar" pitchFamily="18" charset="0"/>
              </a:rPr>
            </a:br>
            <a:r>
              <a:rPr lang="fr-FR" sz="2800" b="1" dirty="0" smtClean="0">
                <a:latin typeface="Castellar" pitchFamily="18" charset="0"/>
              </a:rPr>
              <a:t>Table ronde</a:t>
            </a:r>
            <a:endParaRPr lang="fr-FR" sz="2800" b="1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gallery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470" y="857250"/>
            <a:ext cx="6858000" cy="5143501"/>
          </a:xfrm>
        </p:spPr>
      </p:pic>
      <p:sp>
        <p:nvSpPr>
          <p:cNvPr id="5" name="ZoneTexte 4"/>
          <p:cNvSpPr txBox="1"/>
          <p:nvPr/>
        </p:nvSpPr>
        <p:spPr>
          <a:xfrm>
            <a:off x="3419872" y="5877272"/>
            <a:ext cx="37444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Castellar" pitchFamily="18" charset="0"/>
              </a:rPr>
              <a:t>Winchester</a:t>
            </a:r>
          </a:p>
          <a:p>
            <a:pPr algn="r"/>
            <a:r>
              <a:rPr lang="fr-FR" sz="2000" b="1" dirty="0" smtClean="0">
                <a:solidFill>
                  <a:schemeClr val="bg1"/>
                </a:solidFill>
                <a:latin typeface="Castellar" pitchFamily="18" charset="0"/>
              </a:rPr>
              <a:t>Eglise de winchester</a:t>
            </a:r>
          </a:p>
          <a:p>
            <a:endParaRPr lang="fr-FR" sz="2000" b="1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14:flip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5" y="1"/>
            <a:ext cx="9166615" cy="6874962"/>
          </a:xfrm>
        </p:spPr>
      </p:pic>
      <p:sp>
        <p:nvSpPr>
          <p:cNvPr id="5" name="ZoneTexte 4"/>
          <p:cNvSpPr txBox="1"/>
          <p:nvPr/>
        </p:nvSpPr>
        <p:spPr>
          <a:xfrm>
            <a:off x="5124337" y="6237312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Castellar" pitchFamily="18" charset="0"/>
              </a:rPr>
              <a:t>PORTMOUTH</a:t>
            </a:r>
          </a:p>
          <a:p>
            <a:endParaRPr lang="fr-FR" sz="2000" b="1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4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076"/>
            <a:ext cx="9144000" cy="5832309"/>
          </a:xfrm>
        </p:spPr>
      </p:pic>
      <p:sp>
        <p:nvSpPr>
          <p:cNvPr id="5" name="ZoneTexte 4"/>
          <p:cNvSpPr txBox="1"/>
          <p:nvPr/>
        </p:nvSpPr>
        <p:spPr>
          <a:xfrm>
            <a:off x="6154229" y="5737610"/>
            <a:ext cx="297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Castellar" pitchFamily="18" charset="0"/>
              </a:rPr>
              <a:t>Les 5°1 et 5°3</a:t>
            </a:r>
            <a:endParaRPr lang="fr-FR" sz="3200" b="1" dirty="0">
              <a:latin typeface="Castellar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 rot="20636175">
            <a:off x="482" y="929752"/>
            <a:ext cx="2810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astellar" pitchFamily="18" charset="0"/>
              </a:rPr>
              <a:t>Photo souvenir</a:t>
            </a:r>
            <a:endParaRPr lang="fr-FR" sz="2000" b="1" dirty="0">
              <a:latin typeface="Castellar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051720" y="3212976"/>
            <a:ext cx="576064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2051720" y="3356992"/>
            <a:ext cx="43204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6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14:glitter pattern="hexago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2060848"/>
            <a:ext cx="8856984" cy="1080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9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</a:rPr>
              <a:t>T</a:t>
            </a:r>
            <a:r>
              <a:rPr lang="fr-FR" sz="9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stellar" pitchFamily="18" charset="0"/>
              </a:rPr>
              <a:t>H</a:t>
            </a:r>
            <a:r>
              <a:rPr lang="fr-FR" sz="9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stellar" pitchFamily="18" charset="0"/>
              </a:rPr>
              <a:t>A</a:t>
            </a:r>
            <a:r>
              <a:rPr lang="fr-FR" sz="9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stellar" pitchFamily="18" charset="0"/>
              </a:rPr>
              <a:t>N</a:t>
            </a:r>
            <a:r>
              <a:rPr lang="fr-FR" sz="96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stellar" pitchFamily="18" charset="0"/>
              </a:rPr>
              <a:t>K</a:t>
            </a:r>
            <a:r>
              <a:rPr lang="fr-FR" sz="9600" dirty="0" smtClean="0">
                <a:solidFill>
                  <a:schemeClr val="bg1"/>
                </a:solidFill>
                <a:latin typeface="Castellar" pitchFamily="18" charset="0"/>
              </a:rPr>
              <a:t> </a:t>
            </a:r>
            <a:r>
              <a:rPr lang="fr-FR" sz="9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stellar" pitchFamily="18" charset="0"/>
              </a:rPr>
              <a:t>Y</a:t>
            </a:r>
            <a:r>
              <a:rPr lang="fr-FR" sz="9600" dirty="0" smtClean="0">
                <a:solidFill>
                  <a:schemeClr val="bg2">
                    <a:lumMod val="50000"/>
                  </a:schemeClr>
                </a:solidFill>
                <a:latin typeface="Castellar" pitchFamily="18" charset="0"/>
              </a:rPr>
              <a:t>O</a:t>
            </a:r>
            <a:r>
              <a:rPr lang="fr-FR" sz="9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stellar" pitchFamily="18" charset="0"/>
              </a:rPr>
              <a:t>U</a:t>
            </a:r>
            <a:endParaRPr lang="fr-FR" sz="9600" dirty="0">
              <a:solidFill>
                <a:schemeClr val="accent3">
                  <a:lumMod val="60000"/>
                  <a:lumOff val="40000"/>
                </a:schemeClr>
              </a:solidFill>
              <a:latin typeface="Castellar" pitchFamily="18" charset="0"/>
            </a:endParaRPr>
          </a:p>
        </p:txBody>
      </p:sp>
      <p:sp>
        <p:nvSpPr>
          <p:cNvPr id="4" name="Cœur 3"/>
          <p:cNvSpPr/>
          <p:nvPr/>
        </p:nvSpPr>
        <p:spPr>
          <a:xfrm>
            <a:off x="3591597" y="3933056"/>
            <a:ext cx="2232248" cy="1800200"/>
          </a:xfrm>
          <a:prstGeom prst="heart">
            <a:avLst/>
          </a:prstGeom>
          <a:solidFill>
            <a:schemeClr val="tx1"/>
          </a:solidFill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5232267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</a:rPr>
              <a:t>MME </a:t>
            </a:r>
            <a:r>
              <a:rPr lang="fr-FR" sz="20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</a:rPr>
              <a:t>Salamagnou</a:t>
            </a:r>
            <a:r>
              <a:rPr lang="fr-FR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stellar" pitchFamily="18" charset="0"/>
              </a:rPr>
              <a:t> </a:t>
            </a:r>
            <a:r>
              <a:rPr lang="fr-FR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stellar" pitchFamily="18" charset="0"/>
              </a:rPr>
              <a:t>mme</a:t>
            </a:r>
            <a:r>
              <a:rPr lang="fr-FR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stellar" pitchFamily="18" charset="0"/>
              </a:rPr>
              <a:t> </a:t>
            </a:r>
            <a:r>
              <a:rPr lang="fr-FR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stellar" pitchFamily="18" charset="0"/>
              </a:rPr>
              <a:t>pezier</a:t>
            </a:r>
            <a:endParaRPr lang="fr-FR" sz="2000" b="1" dirty="0" smtClean="0">
              <a:solidFill>
                <a:schemeClr val="accent2">
                  <a:lumMod val="60000"/>
                  <a:lumOff val="40000"/>
                </a:schemeClr>
              </a:solidFill>
              <a:latin typeface="Castellar" pitchFamily="18" charset="0"/>
            </a:endParaRPr>
          </a:p>
          <a:p>
            <a:r>
              <a:rPr lang="fr-FR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stellar" pitchFamily="18" charset="0"/>
              </a:rPr>
              <a:t>Mme </a:t>
            </a:r>
            <a:r>
              <a:rPr lang="fr-FR" sz="2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astellar" pitchFamily="18" charset="0"/>
              </a:rPr>
              <a:t>Misto</a:t>
            </a:r>
            <a:endParaRPr lang="fr-FR" sz="20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astellar" pitchFamily="18" charset="0"/>
            </a:endParaRPr>
          </a:p>
          <a:p>
            <a:r>
              <a:rPr lang="fr-FR" sz="2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stellar" pitchFamily="18" charset="0"/>
              </a:rPr>
              <a:t>Mee</a:t>
            </a:r>
            <a:r>
              <a:rPr lang="fr-FR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stellar" pitchFamily="18" charset="0"/>
              </a:rPr>
              <a:t> </a:t>
            </a:r>
            <a:r>
              <a:rPr lang="fr-FR" sz="20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stellar" pitchFamily="18" charset="0"/>
              </a:rPr>
              <a:t>Joubard</a:t>
            </a:r>
            <a:endParaRPr lang="fr-FR" sz="2000" b="1" dirty="0" smtClean="0">
              <a:solidFill>
                <a:schemeClr val="accent5">
                  <a:lumMod val="60000"/>
                  <a:lumOff val="40000"/>
                </a:schemeClr>
              </a:solidFill>
              <a:latin typeface="Castellar" pitchFamily="18" charset="0"/>
            </a:endParaRPr>
          </a:p>
          <a:p>
            <a:r>
              <a:rPr lang="fr-FR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stellar" pitchFamily="18" charset="0"/>
              </a:rPr>
              <a:t>Mme </a:t>
            </a:r>
            <a:r>
              <a:rPr lang="fr-FR" sz="2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stellar" pitchFamily="18" charset="0"/>
              </a:rPr>
              <a:t>lacoste-barby</a:t>
            </a:r>
            <a:endParaRPr lang="fr-FR" sz="2000" b="1" dirty="0">
              <a:solidFill>
                <a:schemeClr val="accent1">
                  <a:lumMod val="60000"/>
                  <a:lumOff val="40000"/>
                </a:schemeClr>
              </a:solidFill>
              <a:latin typeface="Castellar" pitchFamily="18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27829" y="6155597"/>
            <a:ext cx="3212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stellar" pitchFamily="18" charset="0"/>
              </a:rPr>
              <a:t>Présenté par :</a:t>
            </a:r>
          </a:p>
          <a:p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  <a:latin typeface="Castellar" pitchFamily="18" charset="0"/>
              </a:rPr>
              <a:t>Cécile</a:t>
            </a:r>
            <a:r>
              <a:rPr lang="fr-FR" sz="2000" b="1" dirty="0" smtClean="0">
                <a:solidFill>
                  <a:schemeClr val="bg1"/>
                </a:solidFill>
                <a:latin typeface="Castellar" pitchFamily="18" charset="0"/>
              </a:rPr>
              <a:t> </a:t>
            </a:r>
            <a:r>
              <a:rPr lang="fr-FR" sz="2000" b="1" dirty="0" smtClean="0">
                <a:solidFill>
                  <a:schemeClr val="bg2">
                    <a:lumMod val="50000"/>
                  </a:schemeClr>
                </a:solidFill>
                <a:latin typeface="Castellar" pitchFamily="18" charset="0"/>
              </a:rPr>
              <a:t>et Emma w</a:t>
            </a:r>
            <a:endParaRPr lang="fr-FR" sz="2000" b="1" dirty="0">
              <a:solidFill>
                <a:schemeClr val="bg2">
                  <a:lumMod val="50000"/>
                </a:schemeClr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8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Utilisateur\Documents\diapo\IMG_0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9005" y="152635"/>
            <a:ext cx="6858001" cy="655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004048" y="5773167"/>
            <a:ext cx="2845719" cy="1084833"/>
          </a:xfrm>
          <a:noFill/>
        </p:spPr>
        <p:txBody>
          <a:bodyPr>
            <a:normAutofit/>
          </a:bodyPr>
          <a:lstStyle/>
          <a:p>
            <a:pPr algn="r"/>
            <a:r>
              <a:rPr lang="fr-FR" sz="2800" b="1" dirty="0" smtClean="0">
                <a:latin typeface="Castellar" pitchFamily="18" charset="0"/>
              </a:rPr>
              <a:t>BATH</a:t>
            </a:r>
            <a:br>
              <a:rPr lang="fr-FR" sz="2800" b="1" dirty="0" smtClean="0">
                <a:latin typeface="Castellar" pitchFamily="18" charset="0"/>
              </a:rPr>
            </a:br>
            <a:r>
              <a:rPr lang="fr-FR" sz="2200" b="1" dirty="0" smtClean="0">
                <a:latin typeface="Castellar" pitchFamily="18" charset="0"/>
              </a:rPr>
              <a:t>bains romains</a:t>
            </a:r>
            <a:endParaRPr lang="fr-FR" sz="2200" b="1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61477"/>
      </p:ext>
    </p:extLst>
  </p:cSld>
  <p:clrMapOvr>
    <a:masterClrMapping/>
  </p:clrMapOvr>
  <p:transition spd="slow" advClick="0" advTm="3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5771" y="770793"/>
            <a:ext cx="6880490" cy="532859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4168" y="5589240"/>
            <a:ext cx="1316832" cy="998984"/>
          </a:xfrm>
        </p:spPr>
        <p:txBody>
          <a:bodyPr>
            <a:norm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Castellar" pitchFamily="18" charset="0"/>
              </a:rPr>
              <a:t>Bath</a:t>
            </a:r>
            <a:br>
              <a:rPr lang="fr-FR" sz="2800" b="1" dirty="0" smtClean="0">
                <a:solidFill>
                  <a:schemeClr val="bg1"/>
                </a:solidFill>
                <a:latin typeface="Castellar" pitchFamily="18" charset="0"/>
              </a:rPr>
            </a:br>
            <a:r>
              <a:rPr lang="fr-FR" sz="2000" b="1" dirty="0" err="1" smtClean="0">
                <a:solidFill>
                  <a:schemeClr val="bg1"/>
                </a:solidFill>
                <a:latin typeface="Castellar" pitchFamily="18" charset="0"/>
              </a:rPr>
              <a:t>Circus</a:t>
            </a:r>
            <a:endParaRPr lang="fr-FR" sz="2000" b="1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2" y="1412776"/>
            <a:ext cx="9116428" cy="388843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337" y="4149080"/>
            <a:ext cx="3257663" cy="1287016"/>
          </a:xfrm>
          <a:noFill/>
        </p:spPr>
        <p:txBody>
          <a:bodyPr>
            <a:normAutofit/>
          </a:bodyPr>
          <a:lstStyle/>
          <a:p>
            <a:pPr algn="r"/>
            <a:r>
              <a:rPr lang="fr-FR" sz="2800" b="1" dirty="0" smtClean="0">
                <a:latin typeface="Castellar" pitchFamily="18" charset="0"/>
              </a:rPr>
              <a:t>Bath</a:t>
            </a:r>
            <a:br>
              <a:rPr lang="fr-FR" sz="2800" b="1" dirty="0" smtClean="0">
                <a:latin typeface="Castellar" pitchFamily="18" charset="0"/>
              </a:rPr>
            </a:br>
            <a:r>
              <a:rPr lang="fr-FR" sz="2000" b="1" dirty="0" smtClean="0">
                <a:latin typeface="Castellar" pitchFamily="18" charset="0"/>
              </a:rPr>
              <a:t>royal CRESCENT</a:t>
            </a:r>
            <a:endParaRPr lang="fr-FR" sz="2800" b="1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:wheel spokes="1"/>
      </p:transition>
    </mc:Choice>
    <mc:Fallback xmlns="">
      <p:transition spd="slow" advClick="0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" y="0"/>
            <a:ext cx="9144000" cy="6858000"/>
          </a:xfrm>
        </p:spPr>
      </p:pic>
      <p:sp>
        <p:nvSpPr>
          <p:cNvPr id="7" name="ZoneTexte 6"/>
          <p:cNvSpPr txBox="1"/>
          <p:nvPr/>
        </p:nvSpPr>
        <p:spPr>
          <a:xfrm>
            <a:off x="5846377" y="6027003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Castellar" pitchFamily="18" charset="0"/>
              </a:rPr>
              <a:t>Cardiff</a:t>
            </a:r>
          </a:p>
          <a:p>
            <a:pPr algn="r"/>
            <a:r>
              <a:rPr lang="fr-FR" sz="2000" b="1" dirty="0" smtClean="0">
                <a:solidFill>
                  <a:schemeClr val="bg1"/>
                </a:solidFill>
                <a:latin typeface="Castellar" pitchFamily="18" charset="0"/>
              </a:rPr>
              <a:t>Millenium stadium</a:t>
            </a:r>
          </a:p>
        </p:txBody>
      </p:sp>
    </p:spTree>
    <p:extLst>
      <p:ext uri="{BB962C8B-B14F-4D97-AF65-F5344CB8AC3E}">
        <p14:creationId xmlns:p14="http://schemas.microsoft.com/office/powerpoint/2010/main" val="23488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3000">
        <p14:honeycomb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80"/>
            <a:ext cx="9144000" cy="6858001"/>
          </a:xfrm>
        </p:spPr>
      </p:pic>
      <p:sp>
        <p:nvSpPr>
          <p:cNvPr id="7" name="ZoneTexte 6"/>
          <p:cNvSpPr txBox="1"/>
          <p:nvPr/>
        </p:nvSpPr>
        <p:spPr>
          <a:xfrm>
            <a:off x="6012160" y="5949280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chemeClr val="bg1"/>
                </a:solidFill>
                <a:latin typeface="Castellar" pitchFamily="18" charset="0"/>
              </a:rPr>
              <a:t>CARDIFF</a:t>
            </a:r>
          </a:p>
          <a:p>
            <a:pPr algn="r"/>
            <a:r>
              <a:rPr lang="fr-FR" sz="2000" b="1" dirty="0" smtClean="0">
                <a:solidFill>
                  <a:schemeClr val="bg1"/>
                </a:solidFill>
                <a:latin typeface="Castellar" pitchFamily="18" charset="0"/>
              </a:rPr>
              <a:t>Cardiff </a:t>
            </a:r>
            <a:r>
              <a:rPr lang="fr-FR" sz="2000" b="1" dirty="0" err="1" smtClean="0">
                <a:solidFill>
                  <a:schemeClr val="bg1"/>
                </a:solidFill>
                <a:latin typeface="Castellar" pitchFamily="18" charset="0"/>
              </a:rPr>
              <a:t>castle</a:t>
            </a:r>
            <a:endParaRPr lang="fr-FR" sz="2000" b="1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0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749280" y="5861645"/>
            <a:ext cx="3394720" cy="99635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r-FR" sz="2800" b="1" dirty="0" smtClean="0">
                <a:solidFill>
                  <a:schemeClr val="bg1"/>
                </a:solidFill>
                <a:latin typeface="Castellar" pitchFamily="18" charset="0"/>
              </a:rPr>
              <a:t>Stonehenge</a:t>
            </a:r>
          </a:p>
          <a:p>
            <a:pPr marL="0" indent="0" algn="r">
              <a:buNone/>
            </a:pPr>
            <a:r>
              <a:rPr lang="fr-FR" sz="2000" b="1" dirty="0" smtClean="0">
                <a:solidFill>
                  <a:schemeClr val="bg1"/>
                </a:solidFill>
                <a:latin typeface="Castellar" pitchFamily="18" charset="0"/>
              </a:rPr>
              <a:t>Site de </a:t>
            </a:r>
            <a:r>
              <a:rPr lang="fr-FR" sz="2000" b="1" dirty="0" err="1" smtClean="0">
                <a:solidFill>
                  <a:schemeClr val="bg1"/>
                </a:solidFill>
                <a:latin typeface="Castellar" pitchFamily="18" charset="0"/>
              </a:rPr>
              <a:t>stonehenge</a:t>
            </a:r>
            <a:endParaRPr lang="fr-FR" sz="2000" b="1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4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12799" y="5717274"/>
            <a:ext cx="2818656" cy="1138138"/>
          </a:xfrm>
        </p:spPr>
        <p:txBody>
          <a:bodyPr>
            <a:normAutofit/>
          </a:bodyPr>
          <a:lstStyle/>
          <a:p>
            <a:pPr algn="r"/>
            <a:r>
              <a:rPr lang="fr-FR" sz="2800" b="1" dirty="0" smtClean="0">
                <a:latin typeface="Castellar" pitchFamily="18" charset="0"/>
              </a:rPr>
              <a:t>Stonehenge</a:t>
            </a:r>
            <a:r>
              <a:rPr lang="fr-FR" sz="2800" dirty="0" smtClean="0">
                <a:latin typeface="Castellar" pitchFamily="18" charset="0"/>
              </a:rPr>
              <a:t/>
            </a:r>
            <a:br>
              <a:rPr lang="fr-FR" sz="2800" dirty="0" smtClean="0">
                <a:latin typeface="Castellar" pitchFamily="18" charset="0"/>
              </a:rPr>
            </a:br>
            <a:r>
              <a:rPr lang="fr-FR" sz="2000" b="1" dirty="0" err="1" smtClean="0">
                <a:latin typeface="Castellar" pitchFamily="18" charset="0"/>
              </a:rPr>
              <a:t>neolitic</a:t>
            </a:r>
            <a:r>
              <a:rPr lang="fr-FR" sz="2000" dirty="0" smtClean="0">
                <a:latin typeface="Castellar" pitchFamily="18" charset="0"/>
              </a:rPr>
              <a:t> </a:t>
            </a:r>
            <a:r>
              <a:rPr lang="fr-FR" sz="2000" b="1" dirty="0" smtClean="0">
                <a:latin typeface="Castellar" pitchFamily="18" charset="0"/>
              </a:rPr>
              <a:t>house</a:t>
            </a:r>
            <a:endParaRPr lang="fr-FR" sz="2800" b="1" dirty="0"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6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nb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059"/>
            <a:ext cx="9144000" cy="6096000"/>
          </a:xfrm>
        </p:spPr>
      </p:pic>
      <p:sp>
        <p:nvSpPr>
          <p:cNvPr id="5" name="ZoneTexte 4"/>
          <p:cNvSpPr txBox="1"/>
          <p:nvPr/>
        </p:nvSpPr>
        <p:spPr>
          <a:xfrm>
            <a:off x="4386637" y="5805264"/>
            <a:ext cx="475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 smtClean="0">
                <a:solidFill>
                  <a:schemeClr val="bg1"/>
                </a:solidFill>
                <a:latin typeface="Castellar" pitchFamily="18" charset="0"/>
              </a:rPr>
              <a:t>SALISBURY</a:t>
            </a:r>
          </a:p>
          <a:p>
            <a:pPr algn="r"/>
            <a:r>
              <a:rPr lang="fr-FR" sz="2000" b="1" dirty="0" err="1" smtClean="0">
                <a:solidFill>
                  <a:schemeClr val="bg1"/>
                </a:solidFill>
                <a:latin typeface="Castellar" pitchFamily="18" charset="0"/>
              </a:rPr>
              <a:t>Cathedrale</a:t>
            </a:r>
            <a:r>
              <a:rPr lang="fr-FR" sz="2000" b="1" dirty="0" smtClean="0">
                <a:solidFill>
                  <a:schemeClr val="bg1"/>
                </a:solidFill>
                <a:latin typeface="Castellar" pitchFamily="18" charset="0"/>
              </a:rPr>
              <a:t> de</a:t>
            </a:r>
            <a:r>
              <a:rPr lang="fr-FR" sz="2000" b="1" dirty="0" smtClean="0">
                <a:latin typeface="Castellar" pitchFamily="18" charset="0"/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latin typeface="Castellar" pitchFamily="18" charset="0"/>
              </a:rPr>
              <a:t>salisbury</a:t>
            </a:r>
            <a:endParaRPr lang="fr-FR" sz="2000" b="1" dirty="0">
              <a:solidFill>
                <a:schemeClr val="bg1"/>
              </a:solidFill>
              <a:latin typeface="Castella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5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:dissolve/>
      </p:transition>
    </mc:Choice>
    <mc:Fallback xmlns="">
      <p:transition spd="slow" advClick="0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65</Words>
  <Application>Microsoft Office PowerPoint</Application>
  <PresentationFormat>Affichage à l'écran (4:3)</PresentationFormat>
  <Paragraphs>36</Paragraphs>
  <Slides>16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Castellar</vt:lpstr>
      <vt:lpstr>Thème Office</vt:lpstr>
      <vt:lpstr>Présentation PowerPoint</vt:lpstr>
      <vt:lpstr>BATH bains romains</vt:lpstr>
      <vt:lpstr>Bath Circus</vt:lpstr>
      <vt:lpstr>Bath royal CRESCENT</vt:lpstr>
      <vt:lpstr>Présentation PowerPoint</vt:lpstr>
      <vt:lpstr>Présentation PowerPoint</vt:lpstr>
      <vt:lpstr>Présentation PowerPoint</vt:lpstr>
      <vt:lpstr>Stonehenge neolitic house</vt:lpstr>
      <vt:lpstr>nb</vt:lpstr>
      <vt:lpstr>Présentation PowerPoint</vt:lpstr>
      <vt:lpstr>Présentation PowerPoint</vt:lpstr>
      <vt:lpstr>WINCHESTER Table ronde</vt:lpstr>
      <vt:lpstr>Une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PROFESSEUR TEST</cp:lastModifiedBy>
  <cp:revision>30</cp:revision>
  <dcterms:created xsi:type="dcterms:W3CDTF">2018-06-16T13:53:16Z</dcterms:created>
  <dcterms:modified xsi:type="dcterms:W3CDTF">2018-06-28T13:36:55Z</dcterms:modified>
</cp:coreProperties>
</file>